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797675" cy="9926638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DF4B7-392D-4783-BF66-BC5CE60F916E}" type="datetimeFigureOut">
              <a:rPr lang="es-MX" smtClean="0"/>
              <a:t>01/02/2024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52104-4FF5-4030-9219-D0C80328CF4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29617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DF4B7-392D-4783-BF66-BC5CE60F916E}" type="datetimeFigureOut">
              <a:rPr lang="es-MX" smtClean="0"/>
              <a:t>01/02/2024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52104-4FF5-4030-9219-D0C80328CF4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106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DF4B7-392D-4783-BF66-BC5CE60F916E}" type="datetimeFigureOut">
              <a:rPr lang="es-MX" smtClean="0"/>
              <a:t>01/02/2024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52104-4FF5-4030-9219-D0C80328CF4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43342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DF4B7-392D-4783-BF66-BC5CE60F916E}" type="datetimeFigureOut">
              <a:rPr lang="es-MX" smtClean="0"/>
              <a:t>01/02/2024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52104-4FF5-4030-9219-D0C80328CF4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744693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DF4B7-392D-4783-BF66-BC5CE60F916E}" type="datetimeFigureOut">
              <a:rPr lang="es-MX" smtClean="0"/>
              <a:t>01/02/2024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52104-4FF5-4030-9219-D0C80328CF4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14270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DF4B7-392D-4783-BF66-BC5CE60F916E}" type="datetimeFigureOut">
              <a:rPr lang="es-MX" smtClean="0"/>
              <a:t>01/02/2024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52104-4FF5-4030-9219-D0C80328CF4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67949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DF4B7-392D-4783-BF66-BC5CE60F916E}" type="datetimeFigureOut">
              <a:rPr lang="es-MX" smtClean="0"/>
              <a:t>01/02/2024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52104-4FF5-4030-9219-D0C80328CF4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38121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DF4B7-392D-4783-BF66-BC5CE60F916E}" type="datetimeFigureOut">
              <a:rPr lang="es-MX" smtClean="0"/>
              <a:t>01/02/2024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52104-4FF5-4030-9219-D0C80328CF4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0177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DF4B7-392D-4783-BF66-BC5CE60F916E}" type="datetimeFigureOut">
              <a:rPr lang="es-MX" smtClean="0"/>
              <a:t>01/02/2024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52104-4FF5-4030-9219-D0C80328CF4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54818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DF4B7-392D-4783-BF66-BC5CE60F916E}" type="datetimeFigureOut">
              <a:rPr lang="es-MX" smtClean="0"/>
              <a:t>01/02/2024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52104-4FF5-4030-9219-D0C80328CF4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13586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DF4B7-392D-4783-BF66-BC5CE60F916E}" type="datetimeFigureOut">
              <a:rPr lang="es-MX" smtClean="0"/>
              <a:t>01/02/2024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52104-4FF5-4030-9219-D0C80328CF4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82176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FDF4B7-392D-4783-BF66-BC5CE60F916E}" type="datetimeFigureOut">
              <a:rPr lang="es-MX" smtClean="0"/>
              <a:t>01/02/2024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852104-4FF5-4030-9219-D0C80328CF4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29286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ángulo 52"/>
          <p:cNvSpPr/>
          <p:nvPr/>
        </p:nvSpPr>
        <p:spPr>
          <a:xfrm>
            <a:off x="6499980" y="3756280"/>
            <a:ext cx="4966088" cy="826159"/>
          </a:xfrm>
          <a:prstGeom prst="rect">
            <a:avLst/>
          </a:prstGeom>
          <a:solidFill>
            <a:schemeClr val="bg2">
              <a:lumMod val="75000"/>
              <a:alpha val="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6" name="Rectángulo 45"/>
          <p:cNvSpPr/>
          <p:nvPr/>
        </p:nvSpPr>
        <p:spPr>
          <a:xfrm>
            <a:off x="583010" y="5494320"/>
            <a:ext cx="10893641" cy="1222078"/>
          </a:xfrm>
          <a:prstGeom prst="rect">
            <a:avLst/>
          </a:prstGeom>
          <a:solidFill>
            <a:schemeClr val="bg2">
              <a:lumMod val="75000"/>
              <a:alpha val="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2" name="Rectángulo 41"/>
          <p:cNvSpPr/>
          <p:nvPr/>
        </p:nvSpPr>
        <p:spPr>
          <a:xfrm>
            <a:off x="583010" y="3748547"/>
            <a:ext cx="5808266" cy="826159"/>
          </a:xfrm>
          <a:prstGeom prst="rect">
            <a:avLst/>
          </a:prstGeom>
          <a:solidFill>
            <a:schemeClr val="bg2">
              <a:lumMod val="75000"/>
              <a:alpha val="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3" name="Rectángulo 42"/>
          <p:cNvSpPr/>
          <p:nvPr/>
        </p:nvSpPr>
        <p:spPr>
          <a:xfrm>
            <a:off x="584594" y="4626582"/>
            <a:ext cx="10892057" cy="801648"/>
          </a:xfrm>
          <a:prstGeom prst="rect">
            <a:avLst/>
          </a:prstGeom>
          <a:solidFill>
            <a:schemeClr val="bg2">
              <a:lumMod val="75000"/>
              <a:alpha val="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563" y="10618"/>
            <a:ext cx="2844273" cy="1225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Rectángulo 21"/>
          <p:cNvSpPr/>
          <p:nvPr/>
        </p:nvSpPr>
        <p:spPr>
          <a:xfrm>
            <a:off x="584265" y="2182621"/>
            <a:ext cx="10892388" cy="1501266"/>
          </a:xfrm>
          <a:prstGeom prst="rect">
            <a:avLst/>
          </a:prstGeom>
          <a:solidFill>
            <a:schemeClr val="bg2">
              <a:lumMod val="75000"/>
              <a:alpha val="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1" name="Rectángulo 20"/>
          <p:cNvSpPr/>
          <p:nvPr/>
        </p:nvSpPr>
        <p:spPr>
          <a:xfrm>
            <a:off x="584265" y="1094280"/>
            <a:ext cx="10892387" cy="1027866"/>
          </a:xfrm>
          <a:prstGeom prst="rect">
            <a:avLst/>
          </a:prstGeom>
          <a:solidFill>
            <a:schemeClr val="bg2">
              <a:lumMod val="75000"/>
              <a:alpha val="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CuadroTexto 4"/>
          <p:cNvSpPr txBox="1"/>
          <p:nvPr/>
        </p:nvSpPr>
        <p:spPr>
          <a:xfrm>
            <a:off x="9577368" y="259184"/>
            <a:ext cx="1838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 smtClean="0">
                <a:latin typeface="Arial" panose="020B0604020202020204" pitchFamily="34" charset="0"/>
                <a:cs typeface="Arial" panose="020B0604020202020204" pitchFamily="34" charset="0"/>
              </a:rPr>
              <a:t>___Caja de ___</a:t>
            </a:r>
            <a:endParaRPr lang="es-MX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899291" y="1084098"/>
            <a:ext cx="80544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UNIDAD ADMINISTRATIVA : 	</a:t>
            </a:r>
            <a:r>
              <a:rPr lang="es-MX" sz="16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  SECRETARÍA DE EDUCACIÓN                               _  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899291" y="1384178"/>
            <a:ext cx="82052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ÁREA :			</a:t>
            </a:r>
            <a:r>
              <a:rPr lang="es-MX" sz="16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 (SUBSECRETARÍA, COORDINACIÓN, DIRECCIÓN)  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894842" y="1681244"/>
            <a:ext cx="79688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UNIDAD PRODUCTORA:	</a:t>
            </a:r>
            <a:r>
              <a:rPr lang="es-MX" sz="16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 (DEPARTAMENTO / OFICINA / AREA )	____               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894842" y="2192894"/>
            <a:ext cx="74933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SECCIÓN:</a:t>
            </a:r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	</a:t>
            </a:r>
            <a:r>
              <a:rPr lang="es-MX" sz="16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(01C ……. 13C / 01S )    Descripción de la serie____                   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894842" y="2485190"/>
            <a:ext cx="69509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SERIE(s):	</a:t>
            </a:r>
            <a:r>
              <a:rPr lang="es-MX" sz="16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 Número de series correspondiente a la sección         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894842" y="2790098"/>
            <a:ext cx="68483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SUBSERIE(s):	</a:t>
            </a:r>
            <a:r>
              <a:rPr lang="es-MX" sz="16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 Número de Subserie correspondiente a la serie         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894842" y="3086276"/>
            <a:ext cx="103858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CONTENIDO:	</a:t>
            </a:r>
            <a:r>
              <a:rPr lang="es-MX" sz="16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        Breve descripción del contenido de la caja o contenedor                        	               	                                             ______________________________                              ____________________________________________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561353" y="3767346"/>
            <a:ext cx="21120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VALOR DOCUMENTAL</a:t>
            </a:r>
            <a:endParaRPr lang="es-MX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6593581" y="4052024"/>
            <a:ext cx="18548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FECHA DE APERTURA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CuadroTexto 16"/>
          <p:cNvSpPr txBox="1"/>
          <p:nvPr/>
        </p:nvSpPr>
        <p:spPr>
          <a:xfrm>
            <a:off x="9398654" y="4054778"/>
            <a:ext cx="15879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FECHA DE CIERRE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908202" y="4694594"/>
            <a:ext cx="17871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DOCUMENTACIÓN</a:t>
            </a:r>
            <a:endParaRPr lang="es-MX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CuadroTexto 18"/>
          <p:cNvSpPr txBox="1"/>
          <p:nvPr/>
        </p:nvSpPr>
        <p:spPr>
          <a:xfrm>
            <a:off x="7329637" y="3767076"/>
            <a:ext cx="29714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VIGENCIA DOCUMENTAL (Años)</a:t>
            </a:r>
            <a:endParaRPr lang="es-MX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CuadroTexto 19"/>
          <p:cNvSpPr txBox="1"/>
          <p:nvPr/>
        </p:nvSpPr>
        <p:spPr>
          <a:xfrm>
            <a:off x="691713" y="4118873"/>
            <a:ext cx="58333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ADMINISTRATIVO             LEGAL            FISCAL /CONTABLE</a:t>
            </a:r>
            <a:endParaRPr lang="es-MX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2342933" y="4075123"/>
            <a:ext cx="524902" cy="417429"/>
          </a:xfrm>
          <a:prstGeom prst="rect">
            <a:avLst/>
          </a:prstGeom>
          <a:solidFill>
            <a:schemeClr val="bg2">
              <a:lumMod val="75000"/>
              <a:alpha val="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4" name="Rectángulo 23"/>
          <p:cNvSpPr/>
          <p:nvPr/>
        </p:nvSpPr>
        <p:spPr>
          <a:xfrm>
            <a:off x="3514188" y="4082152"/>
            <a:ext cx="524902" cy="417429"/>
          </a:xfrm>
          <a:prstGeom prst="rect">
            <a:avLst/>
          </a:prstGeom>
          <a:solidFill>
            <a:schemeClr val="bg2">
              <a:lumMod val="75000"/>
              <a:alpha val="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5" name="Rectángulo 24"/>
          <p:cNvSpPr/>
          <p:nvPr/>
        </p:nvSpPr>
        <p:spPr>
          <a:xfrm>
            <a:off x="5762088" y="4087234"/>
            <a:ext cx="524902" cy="417429"/>
          </a:xfrm>
          <a:prstGeom prst="rect">
            <a:avLst/>
          </a:prstGeom>
          <a:solidFill>
            <a:schemeClr val="bg2">
              <a:lumMod val="75000"/>
              <a:alpha val="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6" name="CuadroTexto 25"/>
          <p:cNvSpPr txBox="1"/>
          <p:nvPr/>
        </p:nvSpPr>
        <p:spPr>
          <a:xfrm>
            <a:off x="6488806" y="4244040"/>
            <a:ext cx="26497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Día/mes/año (01/01/2024)  </a:t>
            </a:r>
            <a:endParaRPr lang="es-MX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CuadroTexto 26"/>
          <p:cNvSpPr txBox="1"/>
          <p:nvPr/>
        </p:nvSpPr>
        <p:spPr>
          <a:xfrm>
            <a:off x="9048265" y="4241282"/>
            <a:ext cx="23500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Día/mes/año (01/01/2024)  </a:t>
            </a:r>
            <a:endParaRPr lang="es-MX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CuadroTexto 27"/>
          <p:cNvSpPr txBox="1"/>
          <p:nvPr/>
        </p:nvSpPr>
        <p:spPr>
          <a:xfrm>
            <a:off x="531729" y="5003773"/>
            <a:ext cx="22410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ORIGINAL            COPIA</a:t>
            </a:r>
            <a:endParaRPr lang="es-MX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CuadroTexto 30"/>
          <p:cNvSpPr txBox="1"/>
          <p:nvPr/>
        </p:nvSpPr>
        <p:spPr>
          <a:xfrm>
            <a:off x="3334743" y="5015380"/>
            <a:ext cx="51084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TRÁMITE              CONCENTRACIÓN</a:t>
            </a:r>
          </a:p>
        </p:txBody>
      </p:sp>
      <p:sp>
        <p:nvSpPr>
          <p:cNvPr id="34" name="CuadroTexto 33"/>
          <p:cNvSpPr txBox="1"/>
          <p:nvPr/>
        </p:nvSpPr>
        <p:spPr>
          <a:xfrm>
            <a:off x="7306257" y="5003772"/>
            <a:ext cx="13921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N° DE FOJAS</a:t>
            </a:r>
          </a:p>
        </p:txBody>
      </p:sp>
      <p:sp>
        <p:nvSpPr>
          <p:cNvPr id="35" name="CuadroTexto 34"/>
          <p:cNvSpPr txBox="1"/>
          <p:nvPr/>
        </p:nvSpPr>
        <p:spPr>
          <a:xfrm>
            <a:off x="9001309" y="5006400"/>
            <a:ext cx="19034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PESO APROX. (Kg)</a:t>
            </a:r>
          </a:p>
        </p:txBody>
      </p:sp>
      <p:sp>
        <p:nvSpPr>
          <p:cNvPr id="38" name="CuadroTexto 37"/>
          <p:cNvSpPr txBox="1"/>
          <p:nvPr/>
        </p:nvSpPr>
        <p:spPr>
          <a:xfrm>
            <a:off x="1517475" y="5614677"/>
            <a:ext cx="10021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INTEGRÓ</a:t>
            </a:r>
            <a:endParaRPr lang="es-MX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CuadroTexto 38"/>
          <p:cNvSpPr txBox="1"/>
          <p:nvPr/>
        </p:nvSpPr>
        <p:spPr>
          <a:xfrm>
            <a:off x="5238205" y="5609045"/>
            <a:ext cx="8643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REVISÓ</a:t>
            </a:r>
            <a:endParaRPr lang="es-MX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CuadroTexto 39"/>
          <p:cNvSpPr txBox="1"/>
          <p:nvPr/>
        </p:nvSpPr>
        <p:spPr>
          <a:xfrm>
            <a:off x="668197" y="6191039"/>
            <a:ext cx="280353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NOMBRE Y FIRMA DE LA PERSONA QUE INTEGRÓ LA DOCUMENTACIÓN</a:t>
            </a:r>
          </a:p>
        </p:txBody>
      </p:sp>
      <p:sp>
        <p:nvSpPr>
          <p:cNvPr id="41" name="CuadroTexto 40"/>
          <p:cNvSpPr txBox="1"/>
          <p:nvPr/>
        </p:nvSpPr>
        <p:spPr>
          <a:xfrm>
            <a:off x="4222591" y="6070843"/>
            <a:ext cx="298913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NOMBRE Y FIRMA DE LA PERSONA RESPONSABLE DEL ARCHIVO DE TRÁMITE</a:t>
            </a:r>
          </a:p>
        </p:txBody>
      </p:sp>
      <p:sp>
        <p:nvSpPr>
          <p:cNvPr id="54" name="Rectángulo 53"/>
          <p:cNvSpPr/>
          <p:nvPr/>
        </p:nvSpPr>
        <p:spPr>
          <a:xfrm>
            <a:off x="1517475" y="4973946"/>
            <a:ext cx="524902" cy="417429"/>
          </a:xfrm>
          <a:prstGeom prst="rect">
            <a:avLst/>
          </a:prstGeom>
          <a:solidFill>
            <a:schemeClr val="bg2">
              <a:lumMod val="75000"/>
              <a:alpha val="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5" name="Rectángulo 54"/>
          <p:cNvSpPr/>
          <p:nvPr/>
        </p:nvSpPr>
        <p:spPr>
          <a:xfrm>
            <a:off x="2689050" y="4973946"/>
            <a:ext cx="524902" cy="417429"/>
          </a:xfrm>
          <a:prstGeom prst="rect">
            <a:avLst/>
          </a:prstGeom>
          <a:solidFill>
            <a:schemeClr val="bg2">
              <a:lumMod val="75000"/>
              <a:alpha val="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6" name="Rectángulo 55"/>
          <p:cNvSpPr/>
          <p:nvPr/>
        </p:nvSpPr>
        <p:spPr>
          <a:xfrm>
            <a:off x="8540754" y="4973946"/>
            <a:ext cx="524902" cy="417429"/>
          </a:xfrm>
          <a:prstGeom prst="rect">
            <a:avLst/>
          </a:prstGeom>
          <a:solidFill>
            <a:schemeClr val="bg2">
              <a:lumMod val="75000"/>
              <a:alpha val="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7" name="Rectángulo 56"/>
          <p:cNvSpPr/>
          <p:nvPr/>
        </p:nvSpPr>
        <p:spPr>
          <a:xfrm>
            <a:off x="10695801" y="4974695"/>
            <a:ext cx="524902" cy="417429"/>
          </a:xfrm>
          <a:prstGeom prst="rect">
            <a:avLst/>
          </a:prstGeom>
          <a:solidFill>
            <a:schemeClr val="bg2">
              <a:lumMod val="75000"/>
              <a:alpha val="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8" name="CuadroTexto 57"/>
          <p:cNvSpPr txBox="1"/>
          <p:nvPr/>
        </p:nvSpPr>
        <p:spPr>
          <a:xfrm>
            <a:off x="3871885" y="4694594"/>
            <a:ext cx="23452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VIGENCIAS EN ARCHIVO</a:t>
            </a:r>
            <a:endParaRPr lang="es-MX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Rectángulo 58"/>
          <p:cNvSpPr/>
          <p:nvPr/>
        </p:nvSpPr>
        <p:spPr>
          <a:xfrm>
            <a:off x="6517954" y="4970078"/>
            <a:ext cx="524902" cy="417429"/>
          </a:xfrm>
          <a:prstGeom prst="rect">
            <a:avLst/>
          </a:prstGeom>
          <a:solidFill>
            <a:schemeClr val="bg2">
              <a:lumMod val="75000"/>
              <a:alpha val="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0" name="Rectángulo 59"/>
          <p:cNvSpPr/>
          <p:nvPr/>
        </p:nvSpPr>
        <p:spPr>
          <a:xfrm>
            <a:off x="4298629" y="4979603"/>
            <a:ext cx="524902" cy="417429"/>
          </a:xfrm>
          <a:prstGeom prst="rect">
            <a:avLst/>
          </a:prstGeom>
          <a:solidFill>
            <a:schemeClr val="bg2">
              <a:lumMod val="75000"/>
              <a:alpha val="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62" name="Conector recto 61"/>
          <p:cNvCxnSpPr/>
          <p:nvPr/>
        </p:nvCxnSpPr>
        <p:spPr>
          <a:xfrm>
            <a:off x="3363623" y="4626582"/>
            <a:ext cx="0" cy="801648"/>
          </a:xfrm>
          <a:prstGeom prst="line">
            <a:avLst/>
          </a:prstGeom>
          <a:ln w="38100">
            <a:solidFill>
              <a:schemeClr val="tx1">
                <a:alpha val="4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>
            <a:off x="7269289" y="4626582"/>
            <a:ext cx="0" cy="801648"/>
          </a:xfrm>
          <a:prstGeom prst="line">
            <a:avLst/>
          </a:prstGeom>
          <a:ln w="38100">
            <a:solidFill>
              <a:schemeClr val="tx1">
                <a:alpha val="4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CuadroTexto 63"/>
          <p:cNvSpPr txBox="1"/>
          <p:nvPr/>
        </p:nvSpPr>
        <p:spPr>
          <a:xfrm>
            <a:off x="8025398" y="6089893"/>
            <a:ext cx="298913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NOMBRE Y FIRMA DEL TITULAR DEL ÁREA</a:t>
            </a:r>
          </a:p>
        </p:txBody>
      </p:sp>
      <p:sp>
        <p:nvSpPr>
          <p:cNvPr id="65" name="CuadroTexto 64"/>
          <p:cNvSpPr txBox="1"/>
          <p:nvPr/>
        </p:nvSpPr>
        <p:spPr>
          <a:xfrm>
            <a:off x="8967742" y="5609353"/>
            <a:ext cx="11175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AUTORIZÓ</a:t>
            </a:r>
            <a:endParaRPr lang="es-MX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CuadroTexto 65"/>
          <p:cNvSpPr txBox="1"/>
          <p:nvPr/>
        </p:nvSpPr>
        <p:spPr>
          <a:xfrm>
            <a:off x="7562850" y="698021"/>
            <a:ext cx="411612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FECHA DE AUTORIZACIÓN [ </a:t>
            </a:r>
            <a:r>
              <a:rPr lang="es-MX" sz="11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Día/mes/año (01/01/2024)  ]</a:t>
            </a:r>
            <a:endParaRPr lang="es-MX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endParaRPr lang="es-MX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endParaRPr lang="es-MX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CuadroTexto 66"/>
          <p:cNvSpPr txBox="1"/>
          <p:nvPr/>
        </p:nvSpPr>
        <p:spPr>
          <a:xfrm>
            <a:off x="3871885" y="151462"/>
            <a:ext cx="42875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BAJA </a:t>
            </a:r>
            <a:r>
              <a:rPr lang="es-MX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DOCUMENTAL</a:t>
            </a:r>
            <a:endParaRPr lang="es-MX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44937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110</Words>
  <Application>Microsoft Office PowerPoint</Application>
  <PresentationFormat>Panorámica</PresentationFormat>
  <Paragraphs>29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User</dc:creator>
  <cp:lastModifiedBy>User</cp:lastModifiedBy>
  <cp:revision>42</cp:revision>
  <cp:lastPrinted>2024-01-22T20:12:55Z</cp:lastPrinted>
  <dcterms:created xsi:type="dcterms:W3CDTF">2024-01-22T17:43:55Z</dcterms:created>
  <dcterms:modified xsi:type="dcterms:W3CDTF">2024-02-01T14:53:25Z</dcterms:modified>
</cp:coreProperties>
</file>